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7AFFB9B-9FB8-469E-96F9-4D32314110B6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35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36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D4B9363-8B87-41B7-9F8E-64519CBB8F34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43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AEF5746-5284-4951-9F37-7AE924EDBCB7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8546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2398B29-7265-4A65-A2A4-6703C057B7C1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53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380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93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07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8BDECAF-D3BE-4069-9C78-642ECCD01477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37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F7F47CF-67C9-420C-80A5-E2069FF0C2DF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92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7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7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4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8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5/22/2015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636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Niño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affects on Australia                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by: Eric and Tedd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39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2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23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88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Niño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affects on Australia are very simple the weather gets very hot and dry. Where as in south America the weather temperature is very warm and wet. I like El Niño years because I like warm weathers in winter.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024" y="3541212"/>
            <a:ext cx="4359058" cy="2814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940" y="3541212"/>
            <a:ext cx="4171167" cy="281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90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Niño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Niño ( aka E.n.s.o. ) comes about every 6 years. It affects the survival of animals. Animals that need water cant always survive in a el Niño year in Australia. Although animals are very well in south America 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687" y="4634630"/>
            <a:ext cx="3729313" cy="22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0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Niño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el Niño season there can be a lot of disturbances in the ocean floor witch can cause tsunami’s and other </a:t>
            </a:r>
            <a:r>
              <a:rPr lang="en-US" smtClean="0"/>
              <a:t>terrible things.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626" y="4258849"/>
            <a:ext cx="5096374" cy="259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6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8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7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57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0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4405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80</TotalTime>
  <Words>128</Words>
  <Application>Microsoft Office PowerPoint</Application>
  <PresentationFormat>Widescreen</PresentationFormat>
  <Paragraphs>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Vapor Trail</vt:lpstr>
      <vt:lpstr>El Niño</vt:lpstr>
      <vt:lpstr>El Niño </vt:lpstr>
      <vt:lpstr>El Niño </vt:lpstr>
      <vt:lpstr>EL Niño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Niño</dc:title>
  <dc:creator>Hicks, Eric</dc:creator>
  <cp:lastModifiedBy>Hicks, Eric</cp:lastModifiedBy>
  <cp:revision>8</cp:revision>
  <dcterms:created xsi:type="dcterms:W3CDTF">2015-05-20T14:56:01Z</dcterms:created>
  <dcterms:modified xsi:type="dcterms:W3CDTF">2015-05-22T15:08:49Z</dcterms:modified>
</cp:coreProperties>
</file>